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5" r:id="rId9"/>
    <p:sldId id="261" r:id="rId10"/>
    <p:sldId id="266" r:id="rId11"/>
    <p:sldId id="268" r:id="rId12"/>
    <p:sldId id="269" r:id="rId13"/>
    <p:sldId id="267" r:id="rId14"/>
    <p:sldId id="270" r:id="rId15"/>
    <p:sldId id="271" r:id="rId16"/>
    <p:sldId id="272" r:id="rId17"/>
    <p:sldId id="262" r:id="rId18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a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A4F5EF3-FB01-4E78-B862-46FF3B4321E3}" type="datetimeFigureOut">
              <a:rPr lang="ca-ES" smtClean="0"/>
              <a:t>17/09/2018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a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2E88F38-D9F8-4792-8765-92A2C1453894}" type="slidenum">
              <a:rPr lang="ca-ES" smtClean="0"/>
              <a:t>‹Nº›</a:t>
            </a:fld>
            <a:endParaRPr lang="ca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611560" y="2348880"/>
            <a:ext cx="8061325" cy="1752600"/>
          </a:xfrm>
        </p:spPr>
        <p:txBody>
          <a:bodyPr>
            <a:normAutofit fontScale="62500" lnSpcReduction="20000"/>
          </a:bodyPr>
          <a:lstStyle/>
          <a:p>
            <a:pPr marL="64008" indent="0" algn="ctr">
              <a:buNone/>
            </a:pPr>
            <a:endParaRPr lang="es-ES" sz="4000" dirty="0" smtClean="0">
              <a:ln w="6350">
                <a:solidFill>
                  <a:srgbClr val="FF388C">
                    <a:shade val="43000"/>
                  </a:srgbClr>
                </a:solidFill>
              </a:ln>
              <a:solidFill>
                <a:srgbClr val="FF388C">
                  <a:tint val="83000"/>
                  <a:satMod val="150000"/>
                </a:srgb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L="64008" indent="0" algn="ctr">
              <a:buNone/>
            </a:pPr>
            <a:endParaRPr lang="es-ES" sz="4000" dirty="0">
              <a:ln w="6350">
                <a:solidFill>
                  <a:srgbClr val="FF388C">
                    <a:shade val="43000"/>
                  </a:srgbClr>
                </a:solidFill>
              </a:ln>
              <a:solidFill>
                <a:srgbClr val="FF388C">
                  <a:tint val="83000"/>
                  <a:satMod val="150000"/>
                </a:srgb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L="64008" indent="0" algn="ctr">
              <a:buNone/>
            </a:pPr>
            <a:r>
              <a:rPr lang="es-ES" sz="51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INSTRUCCIONS </a:t>
            </a:r>
            <a:r>
              <a:rPr lang="es-ES" sz="51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PER AL PROFESSORAT DAVANT UNA SITUACIÓ D’EMÈRGÈNCIA</a:t>
            </a:r>
            <a:endParaRPr lang="ca-ES" sz="5100" dirty="0"/>
          </a:p>
        </p:txBody>
      </p:sp>
      <p:pic>
        <p:nvPicPr>
          <p:cNvPr id="1027" name="Picture 3" descr="C:\Users\Usuario\Pictures\MA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256" y="188641"/>
            <a:ext cx="2124744" cy="154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98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INSTRUCCIONS PER ALS EQUIPS D’INTERVENCIÓ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ESTÀ FORMAT PER LA PERSONA DE MANTENIMENT I EL/LA SECRETÀRIA. EN CAS QUE NO HI SIGUIN, HO ASSUMIRÀ EL CAP D’EMERGÈNCIES AMB EL SUPORT DEL CONSERGE</a:t>
            </a:r>
          </a:p>
          <a:p>
            <a:pPr marL="64008" indent="0" algn="ctr">
              <a:buNone/>
            </a:pPr>
            <a:r>
              <a:rPr lang="es-ES_trad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INSTRUCCIONS</a:t>
            </a:r>
          </a:p>
          <a:p>
            <a:endParaRPr lang="es-ES_tradnl" dirty="0"/>
          </a:p>
          <a:p>
            <a:pPr marL="339725" indent="-339725">
              <a:lnSpc>
                <a:spcPct val="120000"/>
              </a:lnSpc>
              <a:spcBef>
                <a:spcPts val="5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DEPENEN DIRECTAMENT DEL CAP D’EMERGÈNCIA.</a:t>
            </a:r>
          </a:p>
          <a:p>
            <a:pPr marL="339725" indent="-339725">
              <a:lnSpc>
                <a:spcPct val="120000"/>
              </a:lnSpc>
              <a:spcBef>
                <a:spcPts val="500"/>
              </a:spcBef>
              <a:buClrTx/>
              <a:buSz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s-ES_trad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9725" indent="-339725">
              <a:lnSpc>
                <a:spcPct val="120000"/>
              </a:lnSpc>
              <a:spcBef>
                <a:spcPts val="5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HAN DE VALORAR LA SITUACIÓ I INFORMAR AL CAP D’EMERGÈNCIA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91335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INSTRUCCIONS PER ALS EQUIPS D’INTERVENCIÓ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lvl="0" indent="-339725">
              <a:lnSpc>
                <a:spcPct val="80000"/>
              </a:lnSpc>
              <a:spcBef>
                <a:spcPts val="500"/>
              </a:spcBef>
              <a:buClr>
                <a:srgbClr val="FF388C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s-ES_tradnl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 DE CONÈIXER  PERFECTAMENT ELS MITJANS DE PREVENCIÓ I EXTINCIÓ DEL CENTRE I EL SEU FUNCIONAMENT.</a:t>
            </a:r>
          </a:p>
          <a:p>
            <a:pPr marL="339725" lvl="0" indent="-339725">
              <a:lnSpc>
                <a:spcPct val="80000"/>
              </a:lnSpc>
              <a:spcBef>
                <a:spcPts val="500"/>
              </a:spcBef>
              <a:buClrTx/>
              <a:buSz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s-ES_tradnl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9725" lvl="0" indent="-339725">
              <a:lnSpc>
                <a:spcPct val="80000"/>
              </a:lnSpc>
              <a:spcBef>
                <a:spcPts val="500"/>
              </a:spcBef>
              <a:buClr>
                <a:srgbClr val="FF388C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s-ES_tradnl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 DE DESCONNECTAR L’AIGUA, EL GAS I L’ELECTRICITAT I BLOQUEJAR L’ASCENSOR.</a:t>
            </a:r>
          </a:p>
          <a:p>
            <a:pPr marL="339725" lvl="0" indent="-339725">
              <a:lnSpc>
                <a:spcPct val="80000"/>
              </a:lnSpc>
              <a:spcBef>
                <a:spcPts val="500"/>
              </a:spcBef>
              <a:buClrTx/>
              <a:buSz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s-ES_tradnl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9725" lvl="0" indent="-339725">
              <a:lnSpc>
                <a:spcPct val="80000"/>
              </a:lnSpc>
              <a:spcBef>
                <a:spcPts val="500"/>
              </a:spcBef>
              <a:buClr>
                <a:srgbClr val="FF388C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s-ES_tradnl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 DE COL·LABORAR EN L’EVACUACIÓ EN CAS  QUE SIGUI NECESSARI</a:t>
            </a:r>
          </a:p>
          <a:p>
            <a:pPr marL="339725" lvl="0" indent="-339725" algn="ctr">
              <a:lnSpc>
                <a:spcPct val="80000"/>
              </a:lnSpc>
              <a:spcBef>
                <a:spcPts val="500"/>
              </a:spcBef>
              <a:buClr>
                <a:srgbClr val="FF388C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s-ES_tradnl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ACTUARAN SEMPRE PER PARELLES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6522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INSTRUCCIONS PER EL PERSONAL NO DOCENT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altLang="ca-ES" dirty="0">
                <a:latin typeface="Arial" panose="020B0604020202020204" pitchFamily="34" charset="0"/>
                <a:cs typeface="Arial" panose="020B0604020202020204" pitchFamily="34" charset="0"/>
              </a:rPr>
              <a:t>HA D’ESTAR A LES ORDRES DEL CAP</a:t>
            </a:r>
          </a:p>
          <a:p>
            <a:pPr marL="64008" indent="0" algn="just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altLang="ca-ES" dirty="0">
                <a:latin typeface="Arial" panose="020B0604020202020204" pitchFamily="34" charset="0"/>
                <a:cs typeface="Arial" panose="020B0604020202020204" pitchFamily="34" charset="0"/>
              </a:rPr>
              <a:t>D’EMERGÈNCIA I AJUDAR EN TOT EL POSSIBLE QUE L’EVACUACIÓ VAGI EL MILLOR POSSIBLE.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_tradnl" altLang="ca-ES" dirty="0">
                <a:latin typeface="Arial" panose="020B0604020202020204" pitchFamily="34" charset="0"/>
                <a:cs typeface="Arial" panose="020B0604020202020204" pitchFamily="34" charset="0"/>
              </a:rPr>
              <a:t>EL GUARDA DE SEGURETAT ESTARÀ AL PUNT DE TROBADA VIGILANT QUE CADA GRUP QUEDI AL  LLOC ASSIGNAT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0277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INSTRUCCIONS DAVANT UNA SITUACIÓ D’EMERGÈNCIA</a:t>
            </a:r>
            <a:br>
              <a:rPr lang="es-ES" dirty="0"/>
            </a:br>
            <a:r>
              <a:rPr lang="es-ES_tradnl" dirty="0" smtClean="0"/>
              <a:t>DURADA </a:t>
            </a:r>
            <a:r>
              <a:rPr lang="es-ES_tradnl" dirty="0"/>
              <a:t>DEL SIMULACRE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 algn="just"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_tradnl" altLang="ca-ES" dirty="0">
                <a:latin typeface="Arial" panose="020B0604020202020204" pitchFamily="34" charset="0"/>
                <a:cs typeface="Arial" panose="020B0604020202020204" pitchFamily="34" charset="0"/>
              </a:rPr>
              <a:t>EL TEMPS MÀXIM PER A L’EVACUACIÓ DE L’EDIFICI SERÀ DE 10 MINUTS.</a:t>
            </a:r>
          </a:p>
          <a:p>
            <a:pPr marL="339725" indent="-339725" algn="just"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_tradnl" altLang="ca-ES" dirty="0">
                <a:latin typeface="Arial" panose="020B0604020202020204" pitchFamily="34" charset="0"/>
                <a:cs typeface="Arial" panose="020B0604020202020204" pitchFamily="34" charset="0"/>
              </a:rPr>
              <a:t>EL TEMPS MÀXIM PER A L’EVACUACIÓ DE CADA PLANTA SERÀ DE 3 MINUTS.</a:t>
            </a:r>
          </a:p>
          <a:p>
            <a:pPr marL="339725" indent="-339725" algn="just"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_tradnl" altLang="ca-ES" dirty="0">
                <a:latin typeface="Arial" panose="020B0604020202020204" pitchFamily="34" charset="0"/>
                <a:cs typeface="Arial" panose="020B0604020202020204" pitchFamily="34" charset="0"/>
              </a:rPr>
              <a:t>LA DURACIÓ MÀXIMA D’UN SIMULACRE D’EVACUACIÓ HAURÀ DE SER DE 30 MINUTS, ÉS A DIR, LA INTERRUPCIÓ DE LES ACTIVITATS ESCOLARS NO HAURIA DE SER SUPERIOR A </a:t>
            </a:r>
            <a:r>
              <a:rPr lang="es-ES_tradnl" alt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 AQUEST </a:t>
            </a:r>
            <a:r>
              <a:rPr lang="es-ES_tradnl" altLang="ca-ES" dirty="0">
                <a:latin typeface="Arial" panose="020B0604020202020204" pitchFamily="34" charset="0"/>
                <a:cs typeface="Arial" panose="020B0604020202020204" pitchFamily="34" charset="0"/>
              </a:rPr>
              <a:t>TEMPS.</a:t>
            </a:r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04707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INSTRUCCIONS D’EVACUACIÓ DE L’ALUMNAT AMB MOBILITAT REDUÏDA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/>
              <a:t>ÓSCAR FERNÁNDEZ ENGELBERTINKM </a:t>
            </a:r>
            <a:r>
              <a:rPr lang="es-ES" dirty="0" smtClean="0"/>
              <a:t>(2n </a:t>
            </a:r>
            <a:r>
              <a:rPr lang="es-ES" dirty="0"/>
              <a:t>D’ESO C)</a:t>
            </a:r>
          </a:p>
          <a:p>
            <a:endParaRPr lang="es-ES" dirty="0"/>
          </a:p>
          <a:p>
            <a:pPr marL="64008" indent="0">
              <a:buNone/>
            </a:pPr>
            <a:r>
              <a:rPr lang="es-ES" dirty="0" smtClean="0"/>
              <a:t>	</a:t>
            </a:r>
            <a:r>
              <a:rPr lang="es-ES" dirty="0" err="1" smtClean="0"/>
              <a:t>Baixarà</a:t>
            </a:r>
            <a:r>
              <a:rPr lang="es-ES" dirty="0" smtClean="0"/>
              <a:t> </a:t>
            </a:r>
            <a:r>
              <a:rPr lang="es-ES" dirty="0"/>
              <a:t>les escales </a:t>
            </a:r>
            <a:r>
              <a:rPr lang="es-ES" dirty="0" err="1"/>
              <a:t>ajudat</a:t>
            </a:r>
            <a:r>
              <a:rPr lang="es-ES" dirty="0"/>
              <a:t> per una persona i de </a:t>
            </a:r>
            <a:r>
              <a:rPr lang="es-ES" dirty="0" err="1"/>
              <a:t>l’arrambador</a:t>
            </a:r>
            <a:r>
              <a:rPr lang="es-ES" dirty="0"/>
              <a:t>. A la </a:t>
            </a:r>
            <a:r>
              <a:rPr lang="es-ES" dirty="0" smtClean="0"/>
              <a:t>	planta </a:t>
            </a:r>
            <a:r>
              <a:rPr lang="es-ES" dirty="0" err="1"/>
              <a:t>baixa</a:t>
            </a:r>
            <a:r>
              <a:rPr lang="es-ES" dirty="0"/>
              <a:t> hi </a:t>
            </a:r>
            <a:r>
              <a:rPr lang="es-ES" dirty="0" err="1"/>
              <a:t>haurà</a:t>
            </a:r>
            <a:r>
              <a:rPr lang="es-ES" dirty="0"/>
              <a:t> una </a:t>
            </a:r>
            <a:r>
              <a:rPr lang="es-ES" dirty="0" err="1"/>
              <a:t>cadira</a:t>
            </a:r>
            <a:r>
              <a:rPr lang="es-ES" dirty="0"/>
              <a:t> de </a:t>
            </a:r>
            <a:r>
              <a:rPr lang="es-ES" dirty="0" err="1"/>
              <a:t>rodes</a:t>
            </a:r>
            <a:r>
              <a:rPr lang="es-ES" dirty="0"/>
              <a:t> i </a:t>
            </a:r>
            <a:r>
              <a:rPr lang="es-ES" dirty="0" err="1"/>
              <a:t>serà</a:t>
            </a:r>
            <a:r>
              <a:rPr lang="es-ES" dirty="0"/>
              <a:t> </a:t>
            </a:r>
            <a:r>
              <a:rPr lang="es-ES" dirty="0" err="1"/>
              <a:t>conduït</a:t>
            </a:r>
            <a:r>
              <a:rPr lang="es-ES" dirty="0"/>
              <a:t> al </a:t>
            </a:r>
            <a:r>
              <a:rPr lang="es-ES" dirty="0" err="1"/>
              <a:t>punt</a:t>
            </a:r>
            <a:r>
              <a:rPr lang="es-ES" dirty="0"/>
              <a:t> de </a:t>
            </a:r>
            <a:r>
              <a:rPr lang="es-ES" dirty="0" smtClean="0"/>
              <a:t>	</a:t>
            </a:r>
            <a:r>
              <a:rPr lang="es-ES" dirty="0" err="1" smtClean="0"/>
              <a:t>trobada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PAULA RIERA GARCÍA (1R ESO A)</a:t>
            </a:r>
          </a:p>
          <a:p>
            <a:endParaRPr lang="es-ES" dirty="0"/>
          </a:p>
          <a:p>
            <a:pPr marL="64008" indent="0">
              <a:buNone/>
            </a:pPr>
            <a:r>
              <a:rPr lang="es-ES" dirty="0" smtClean="0"/>
              <a:t>	</a:t>
            </a:r>
            <a:r>
              <a:rPr lang="es-ES" dirty="0" err="1" smtClean="0"/>
              <a:t>Deixarà</a:t>
            </a:r>
            <a:r>
              <a:rPr lang="es-ES" dirty="0" smtClean="0"/>
              <a:t> </a:t>
            </a:r>
            <a:r>
              <a:rPr lang="es-ES" dirty="0"/>
              <a:t>la </a:t>
            </a:r>
            <a:r>
              <a:rPr lang="es-ES" dirty="0" err="1"/>
              <a:t>cadira</a:t>
            </a:r>
            <a:r>
              <a:rPr lang="es-ES" dirty="0"/>
              <a:t> </a:t>
            </a:r>
            <a:r>
              <a:rPr lang="es-ES" dirty="0" err="1"/>
              <a:t>elèctrica</a:t>
            </a:r>
            <a:r>
              <a:rPr lang="es-ES" dirty="0"/>
              <a:t> al pis i </a:t>
            </a:r>
            <a:r>
              <a:rPr lang="es-ES" dirty="0" err="1"/>
              <a:t>baixarà</a:t>
            </a:r>
            <a:r>
              <a:rPr lang="es-ES" dirty="0"/>
              <a:t> les escales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l’ajuda</a:t>
            </a:r>
            <a:r>
              <a:rPr lang="es-ES" dirty="0"/>
              <a:t> </a:t>
            </a:r>
            <a:r>
              <a:rPr lang="es-ES" dirty="0" smtClean="0"/>
              <a:t>	</a:t>
            </a:r>
            <a:r>
              <a:rPr lang="es-ES" dirty="0" err="1" smtClean="0"/>
              <a:t>d’una</a:t>
            </a:r>
            <a:r>
              <a:rPr lang="es-ES" dirty="0" smtClean="0"/>
              <a:t> </a:t>
            </a:r>
            <a:r>
              <a:rPr lang="es-ES" dirty="0"/>
              <a:t>persona i de </a:t>
            </a:r>
            <a:r>
              <a:rPr lang="es-ES" dirty="0" err="1"/>
              <a:t>l’arrambador</a:t>
            </a:r>
            <a:r>
              <a:rPr lang="es-ES" dirty="0"/>
              <a:t>. A la planta </a:t>
            </a:r>
            <a:r>
              <a:rPr lang="es-ES" dirty="0" err="1"/>
              <a:t>baixa</a:t>
            </a:r>
            <a:r>
              <a:rPr lang="es-ES" dirty="0"/>
              <a:t> hi </a:t>
            </a:r>
            <a:r>
              <a:rPr lang="es-ES" dirty="0" err="1"/>
              <a:t>haurà</a:t>
            </a:r>
            <a:r>
              <a:rPr lang="es-ES" dirty="0"/>
              <a:t> una </a:t>
            </a:r>
            <a:r>
              <a:rPr lang="es-ES" dirty="0" smtClean="0"/>
              <a:t>	</a:t>
            </a:r>
            <a:r>
              <a:rPr lang="es-ES" dirty="0" err="1" smtClean="0"/>
              <a:t>cadira</a:t>
            </a:r>
            <a:r>
              <a:rPr lang="es-ES" dirty="0" smtClean="0"/>
              <a:t> </a:t>
            </a:r>
            <a:r>
              <a:rPr lang="es-ES" dirty="0"/>
              <a:t>de </a:t>
            </a:r>
            <a:r>
              <a:rPr lang="es-ES" dirty="0" err="1"/>
              <a:t>rodes</a:t>
            </a:r>
            <a:r>
              <a:rPr lang="es-ES" dirty="0"/>
              <a:t> i </a:t>
            </a:r>
            <a:r>
              <a:rPr lang="es-ES" dirty="0" err="1"/>
              <a:t>serà</a:t>
            </a:r>
            <a:r>
              <a:rPr lang="es-ES" dirty="0"/>
              <a:t> </a:t>
            </a:r>
            <a:r>
              <a:rPr lang="es-ES" dirty="0" err="1"/>
              <a:t>conduïda</a:t>
            </a:r>
            <a:r>
              <a:rPr lang="es-ES" dirty="0"/>
              <a:t> al </a:t>
            </a:r>
            <a:r>
              <a:rPr lang="es-ES" dirty="0" err="1"/>
              <a:t>punt</a:t>
            </a:r>
            <a:r>
              <a:rPr lang="es-ES" dirty="0"/>
              <a:t> de </a:t>
            </a:r>
            <a:r>
              <a:rPr lang="es-ES" dirty="0" err="1"/>
              <a:t>trobada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YAIZA BIAYNA CUENCA  </a:t>
            </a:r>
            <a:r>
              <a:rPr lang="es-ES" dirty="0" smtClean="0"/>
              <a:t>(2n ESO </a:t>
            </a:r>
            <a:r>
              <a:rPr lang="es-ES" dirty="0"/>
              <a:t>C</a:t>
            </a:r>
            <a:r>
              <a:rPr lang="es-ES" dirty="0" smtClean="0"/>
              <a:t>)</a:t>
            </a:r>
            <a:endParaRPr lang="es-ES" dirty="0"/>
          </a:p>
          <a:p>
            <a:endParaRPr lang="es-ES" dirty="0"/>
          </a:p>
          <a:p>
            <a:pPr marL="64008" indent="0">
              <a:buNone/>
            </a:pPr>
            <a:r>
              <a:rPr lang="es-ES" dirty="0" smtClean="0"/>
              <a:t>	</a:t>
            </a:r>
            <a:r>
              <a:rPr lang="es-ES" dirty="0" err="1" smtClean="0"/>
              <a:t>Deixarà</a:t>
            </a:r>
            <a:r>
              <a:rPr lang="es-ES" dirty="0" smtClean="0"/>
              <a:t> </a:t>
            </a:r>
            <a:r>
              <a:rPr lang="es-ES" dirty="0"/>
              <a:t>la </a:t>
            </a:r>
            <a:r>
              <a:rPr lang="es-ES" dirty="0" err="1"/>
              <a:t>cadira</a:t>
            </a:r>
            <a:r>
              <a:rPr lang="es-ES" dirty="0"/>
              <a:t> </a:t>
            </a:r>
            <a:r>
              <a:rPr lang="es-ES" dirty="0" err="1"/>
              <a:t>elèctrica</a:t>
            </a:r>
            <a:r>
              <a:rPr lang="es-ES" dirty="0"/>
              <a:t> al pis. </a:t>
            </a:r>
            <a:r>
              <a:rPr lang="es-ES" dirty="0" err="1"/>
              <a:t>Dues</a:t>
            </a:r>
            <a:r>
              <a:rPr lang="es-ES" dirty="0"/>
              <a:t> persones </a:t>
            </a:r>
            <a:r>
              <a:rPr lang="es-ES" dirty="0" err="1"/>
              <a:t>l’agafaran</a:t>
            </a:r>
            <a:r>
              <a:rPr lang="es-ES" dirty="0"/>
              <a:t> i </a:t>
            </a:r>
            <a:r>
              <a:rPr lang="es-ES" dirty="0" smtClean="0"/>
              <a:t>	</a:t>
            </a:r>
            <a:r>
              <a:rPr lang="es-ES" dirty="0" err="1" smtClean="0"/>
              <a:t>baixaran</a:t>
            </a:r>
            <a:r>
              <a:rPr lang="es-ES" dirty="0" smtClean="0"/>
              <a:t> </a:t>
            </a:r>
            <a:r>
              <a:rPr lang="es-ES" dirty="0"/>
              <a:t>les escales. A la planta </a:t>
            </a:r>
            <a:r>
              <a:rPr lang="es-ES" dirty="0" err="1"/>
              <a:t>baixa</a:t>
            </a:r>
            <a:r>
              <a:rPr lang="es-ES" dirty="0"/>
              <a:t> hi </a:t>
            </a:r>
            <a:r>
              <a:rPr lang="es-ES" dirty="0" err="1"/>
              <a:t>haurà</a:t>
            </a:r>
            <a:r>
              <a:rPr lang="es-ES" dirty="0"/>
              <a:t> una </a:t>
            </a:r>
            <a:r>
              <a:rPr lang="es-ES" dirty="0" err="1"/>
              <a:t>cadira</a:t>
            </a:r>
            <a:r>
              <a:rPr lang="es-ES" dirty="0"/>
              <a:t> de </a:t>
            </a:r>
            <a:r>
              <a:rPr lang="es-ES" dirty="0" smtClean="0"/>
              <a:t>	</a:t>
            </a:r>
            <a:r>
              <a:rPr lang="es-ES" dirty="0" err="1" smtClean="0"/>
              <a:t>rodes</a:t>
            </a:r>
            <a:r>
              <a:rPr lang="es-ES" dirty="0" smtClean="0"/>
              <a:t> </a:t>
            </a:r>
            <a:r>
              <a:rPr lang="es-ES" dirty="0"/>
              <a:t>i </a:t>
            </a:r>
            <a:r>
              <a:rPr lang="es-ES" dirty="0" err="1"/>
              <a:t>serà</a:t>
            </a:r>
            <a:r>
              <a:rPr lang="es-ES" dirty="0"/>
              <a:t> </a:t>
            </a:r>
            <a:r>
              <a:rPr lang="es-ES" dirty="0" err="1"/>
              <a:t>conduïda</a:t>
            </a:r>
            <a:r>
              <a:rPr lang="es-ES" dirty="0"/>
              <a:t> al </a:t>
            </a:r>
            <a:r>
              <a:rPr lang="es-ES" dirty="0" err="1"/>
              <a:t>punt</a:t>
            </a:r>
            <a:r>
              <a:rPr lang="es-ES" dirty="0"/>
              <a:t> de </a:t>
            </a:r>
            <a:r>
              <a:rPr lang="es-ES" dirty="0" err="1"/>
              <a:t>trobada</a:t>
            </a:r>
            <a:r>
              <a:rPr lang="es-ES" dirty="0"/>
              <a:t>.</a:t>
            </a:r>
          </a:p>
          <a:p>
            <a:pPr marL="64008" indent="0">
              <a:buNone/>
            </a:pPr>
            <a:endParaRPr lang="es-ES" dirty="0" smtClean="0"/>
          </a:p>
          <a:p>
            <a:pPr marL="64008" indent="0">
              <a:buNone/>
            </a:pPr>
            <a:endParaRPr lang="es-ES" dirty="0"/>
          </a:p>
          <a:p>
            <a:pPr marL="64008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033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INSTRUCCIONS D’EVACUACIÓ DE L’ALUMNAT AMB MOBILITAT REDUÏDA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/>
              <a:t>AROA </a:t>
            </a:r>
            <a:r>
              <a:rPr lang="es-ES" dirty="0" smtClean="0"/>
              <a:t> </a:t>
            </a:r>
            <a:endParaRPr lang="es-ES" dirty="0"/>
          </a:p>
          <a:p>
            <a:endParaRPr lang="es-ES" dirty="0"/>
          </a:p>
          <a:p>
            <a:pPr marL="64008" indent="0">
              <a:buNone/>
            </a:pPr>
            <a:r>
              <a:rPr lang="es-ES" dirty="0" smtClean="0"/>
              <a:t>	</a:t>
            </a:r>
            <a:r>
              <a:rPr lang="es-ES" dirty="0" err="1" smtClean="0"/>
              <a:t>Deixarà</a:t>
            </a:r>
            <a:r>
              <a:rPr lang="es-ES" dirty="0" smtClean="0"/>
              <a:t> </a:t>
            </a:r>
            <a:r>
              <a:rPr lang="es-ES" dirty="0"/>
              <a:t>la </a:t>
            </a:r>
            <a:r>
              <a:rPr lang="es-ES" dirty="0" err="1"/>
              <a:t>cadira</a:t>
            </a:r>
            <a:r>
              <a:rPr lang="es-ES" dirty="0"/>
              <a:t> </a:t>
            </a:r>
            <a:r>
              <a:rPr lang="es-ES" dirty="0" err="1"/>
              <a:t>elèctrica</a:t>
            </a:r>
            <a:r>
              <a:rPr lang="es-ES" dirty="0"/>
              <a:t> al pis. </a:t>
            </a:r>
            <a:r>
              <a:rPr lang="es-ES" dirty="0" err="1"/>
              <a:t>Dues</a:t>
            </a:r>
            <a:r>
              <a:rPr lang="es-ES" dirty="0"/>
              <a:t> persones </a:t>
            </a:r>
            <a:r>
              <a:rPr lang="es-ES" dirty="0" smtClean="0"/>
              <a:t>	</a:t>
            </a:r>
            <a:r>
              <a:rPr lang="es-ES" dirty="0" err="1" smtClean="0"/>
              <a:t>l’agafaran</a:t>
            </a:r>
            <a:r>
              <a:rPr lang="es-ES" dirty="0" smtClean="0"/>
              <a:t> </a:t>
            </a:r>
            <a:r>
              <a:rPr lang="es-ES" dirty="0"/>
              <a:t>i </a:t>
            </a:r>
            <a:r>
              <a:rPr lang="es-ES" dirty="0" err="1"/>
              <a:t>baixaran</a:t>
            </a:r>
            <a:r>
              <a:rPr lang="es-ES" dirty="0"/>
              <a:t> les escales. A la planta </a:t>
            </a:r>
            <a:r>
              <a:rPr lang="es-ES" dirty="0" err="1"/>
              <a:t>baixa</a:t>
            </a:r>
            <a:r>
              <a:rPr lang="es-ES" dirty="0"/>
              <a:t> hi </a:t>
            </a:r>
            <a:r>
              <a:rPr lang="es-ES" dirty="0" err="1"/>
              <a:t>haurà</a:t>
            </a:r>
            <a:r>
              <a:rPr lang="es-ES" dirty="0"/>
              <a:t> </a:t>
            </a:r>
            <a:r>
              <a:rPr lang="es-ES" dirty="0" smtClean="0"/>
              <a:t>	una </a:t>
            </a:r>
            <a:r>
              <a:rPr lang="es-ES" dirty="0" err="1"/>
              <a:t>cadira</a:t>
            </a:r>
            <a:r>
              <a:rPr lang="es-ES" dirty="0"/>
              <a:t> de </a:t>
            </a:r>
            <a:r>
              <a:rPr lang="es-ES" dirty="0" err="1"/>
              <a:t>rodes</a:t>
            </a:r>
            <a:r>
              <a:rPr lang="es-ES" dirty="0"/>
              <a:t> i </a:t>
            </a:r>
            <a:r>
              <a:rPr lang="es-ES" dirty="0" err="1"/>
              <a:t>serà</a:t>
            </a:r>
            <a:r>
              <a:rPr lang="es-ES" dirty="0"/>
              <a:t> </a:t>
            </a:r>
            <a:r>
              <a:rPr lang="es-ES" dirty="0" err="1"/>
              <a:t>conduïda</a:t>
            </a:r>
            <a:r>
              <a:rPr lang="es-ES" dirty="0"/>
              <a:t> al </a:t>
            </a:r>
            <a:r>
              <a:rPr lang="es-ES" dirty="0" err="1"/>
              <a:t>punt</a:t>
            </a:r>
            <a:r>
              <a:rPr lang="es-ES" dirty="0"/>
              <a:t> de </a:t>
            </a:r>
            <a:r>
              <a:rPr lang="es-ES" dirty="0" err="1"/>
              <a:t>trobada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LLUC VERD COVAS </a:t>
            </a:r>
            <a:r>
              <a:rPr lang="es-ES" dirty="0" smtClean="0"/>
              <a:t>(3R </a:t>
            </a:r>
            <a:r>
              <a:rPr lang="es-ES" dirty="0"/>
              <a:t>ESO B)</a:t>
            </a:r>
          </a:p>
          <a:p>
            <a:endParaRPr lang="es-ES" dirty="0"/>
          </a:p>
          <a:p>
            <a:pPr marL="64008" indent="0">
              <a:buNone/>
            </a:pPr>
            <a:r>
              <a:rPr lang="es-ES" dirty="0" smtClean="0"/>
              <a:t>	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/>
              <a:t>baixar</a:t>
            </a:r>
            <a:r>
              <a:rPr lang="es-ES" dirty="0"/>
              <a:t> les escales </a:t>
            </a:r>
            <a:r>
              <a:rPr lang="es-ES" dirty="0" err="1"/>
              <a:t>sense</a:t>
            </a:r>
            <a:r>
              <a:rPr lang="es-ES" dirty="0"/>
              <a:t> </a:t>
            </a:r>
            <a:r>
              <a:rPr lang="es-ES" dirty="0" err="1"/>
              <a:t>ajuda</a:t>
            </a:r>
            <a:r>
              <a:rPr lang="es-ES" dirty="0"/>
              <a:t>. A la planta </a:t>
            </a:r>
            <a:r>
              <a:rPr lang="es-ES" dirty="0" err="1"/>
              <a:t>baixa</a:t>
            </a:r>
            <a:r>
              <a:rPr lang="es-ES" dirty="0"/>
              <a:t> hi </a:t>
            </a:r>
            <a:r>
              <a:rPr lang="es-ES" dirty="0" smtClean="0"/>
              <a:t>	</a:t>
            </a:r>
            <a:r>
              <a:rPr lang="es-ES" dirty="0" err="1" smtClean="0"/>
              <a:t>haurà</a:t>
            </a:r>
            <a:r>
              <a:rPr lang="es-ES" dirty="0" smtClean="0"/>
              <a:t> </a:t>
            </a:r>
            <a:r>
              <a:rPr lang="es-ES" dirty="0"/>
              <a:t>una </a:t>
            </a:r>
            <a:r>
              <a:rPr lang="es-ES" dirty="0" err="1"/>
              <a:t>cadira</a:t>
            </a:r>
            <a:r>
              <a:rPr lang="es-ES" dirty="0"/>
              <a:t> de </a:t>
            </a:r>
            <a:r>
              <a:rPr lang="es-ES" dirty="0" err="1"/>
              <a:t>rodes</a:t>
            </a:r>
            <a:r>
              <a:rPr lang="es-ES" dirty="0"/>
              <a:t> i </a:t>
            </a:r>
            <a:r>
              <a:rPr lang="es-ES" dirty="0" err="1"/>
              <a:t>serà</a:t>
            </a:r>
            <a:r>
              <a:rPr lang="es-ES" dirty="0"/>
              <a:t> </a:t>
            </a:r>
            <a:r>
              <a:rPr lang="es-ES" dirty="0" err="1"/>
              <a:t>conduït</a:t>
            </a:r>
            <a:r>
              <a:rPr lang="es-ES" dirty="0"/>
              <a:t> al </a:t>
            </a:r>
            <a:r>
              <a:rPr lang="es-ES" dirty="0" err="1"/>
              <a:t>punt</a:t>
            </a:r>
            <a:r>
              <a:rPr lang="es-ES" dirty="0"/>
              <a:t> de </a:t>
            </a:r>
            <a:r>
              <a:rPr lang="es-ES" dirty="0" smtClean="0"/>
              <a:t>	</a:t>
            </a:r>
            <a:r>
              <a:rPr lang="es-ES" dirty="0" err="1" smtClean="0"/>
              <a:t>trobada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JOSÉ MARÍA JIMÉNEZ </a:t>
            </a:r>
            <a:r>
              <a:rPr lang="es-ES" dirty="0" smtClean="0"/>
              <a:t>HINOJOSA (4t </a:t>
            </a:r>
            <a:r>
              <a:rPr lang="es-ES" dirty="0"/>
              <a:t>ESO C)</a:t>
            </a:r>
          </a:p>
          <a:p>
            <a:endParaRPr lang="es-ES" dirty="0"/>
          </a:p>
          <a:p>
            <a:pPr marL="64008" indent="0">
              <a:buNone/>
            </a:pPr>
            <a:r>
              <a:rPr lang="es-ES" dirty="0" smtClean="0"/>
              <a:t>	</a:t>
            </a:r>
            <a:r>
              <a:rPr lang="es-ES" sz="3200" dirty="0"/>
              <a:t> El </a:t>
            </a:r>
            <a:r>
              <a:rPr lang="es-ES" sz="3200" dirty="0" err="1"/>
              <a:t>professorat</a:t>
            </a:r>
            <a:r>
              <a:rPr lang="es-ES" sz="3200" dirty="0"/>
              <a:t> </a:t>
            </a:r>
            <a:r>
              <a:rPr lang="es-ES" sz="3200" dirty="0" err="1"/>
              <a:t>designat</a:t>
            </a:r>
            <a:r>
              <a:rPr lang="es-ES" sz="3200" dirty="0"/>
              <a:t> </a:t>
            </a:r>
            <a:r>
              <a:rPr lang="es-ES" sz="3200" dirty="0" smtClean="0"/>
              <a:t>el </a:t>
            </a:r>
            <a:r>
              <a:rPr lang="es-ES" sz="3200" dirty="0" err="1"/>
              <a:t>baixarà</a:t>
            </a:r>
            <a:r>
              <a:rPr lang="es-ES" sz="3200" dirty="0"/>
              <a:t> per les escales </a:t>
            </a:r>
            <a:r>
              <a:rPr lang="es-ES" sz="3200" dirty="0" err="1"/>
              <a:t>amb</a:t>
            </a:r>
            <a:r>
              <a:rPr lang="es-ES" sz="3200" dirty="0"/>
              <a:t> la </a:t>
            </a:r>
            <a:r>
              <a:rPr lang="es-ES" sz="3200" dirty="0" err="1"/>
              <a:t>seva</a:t>
            </a:r>
            <a:r>
              <a:rPr lang="es-ES" sz="3200" dirty="0"/>
              <a:t> </a:t>
            </a:r>
            <a:r>
              <a:rPr lang="es-ES" sz="3200" dirty="0" err="1"/>
              <a:t>cadira</a:t>
            </a:r>
            <a:r>
              <a:rPr lang="es-ES" sz="3200" dirty="0"/>
              <a:t> </a:t>
            </a:r>
            <a:r>
              <a:rPr lang="es-ES" sz="3200" dirty="0" smtClean="0"/>
              <a:t>Una vegada a la planta </a:t>
            </a:r>
            <a:r>
              <a:rPr lang="es-ES" sz="3200" dirty="0" err="1" smtClean="0"/>
              <a:t>baixa</a:t>
            </a:r>
            <a:r>
              <a:rPr lang="es-ES" sz="3200" dirty="0" smtClean="0"/>
              <a:t>, el/la</a:t>
            </a:r>
            <a:r>
              <a:rPr lang="es-ES" dirty="0" smtClean="0"/>
              <a:t> </a:t>
            </a:r>
            <a:r>
              <a:rPr lang="es-ES" dirty="0" err="1"/>
              <a:t>professor</a:t>
            </a:r>
            <a:r>
              <a:rPr lang="es-ES" dirty="0"/>
              <a:t>/a </a:t>
            </a:r>
            <a:r>
              <a:rPr lang="es-ES" dirty="0" err="1"/>
              <a:t>designat</a:t>
            </a:r>
            <a:r>
              <a:rPr lang="es-ES" dirty="0"/>
              <a:t>/da </a:t>
            </a:r>
            <a:r>
              <a:rPr lang="es-ES" dirty="0" smtClean="0"/>
              <a:t>el </a:t>
            </a:r>
            <a:r>
              <a:rPr lang="es-ES" smtClean="0"/>
              <a:t>conduïrà</a:t>
            </a:r>
            <a:r>
              <a:rPr lang="es-ES" dirty="0" smtClean="0"/>
              <a:t>  </a:t>
            </a:r>
            <a:r>
              <a:rPr lang="es-ES" dirty="0" err="1"/>
              <a:t>amb</a:t>
            </a:r>
            <a:r>
              <a:rPr lang="es-ES" dirty="0"/>
              <a:t> la </a:t>
            </a:r>
            <a:r>
              <a:rPr lang="es-ES" dirty="0" err="1"/>
              <a:t>seva</a:t>
            </a:r>
            <a:r>
              <a:rPr lang="es-ES" dirty="0"/>
              <a:t> </a:t>
            </a:r>
            <a:r>
              <a:rPr lang="es-ES" dirty="0" err="1"/>
              <a:t>cadira</a:t>
            </a:r>
            <a:r>
              <a:rPr lang="es-ES" dirty="0"/>
              <a:t> al </a:t>
            </a:r>
            <a:r>
              <a:rPr lang="es-ES" dirty="0" err="1"/>
              <a:t>punt</a:t>
            </a:r>
            <a:r>
              <a:rPr lang="es-ES" dirty="0"/>
              <a:t> de </a:t>
            </a:r>
            <a:r>
              <a:rPr lang="es-ES" dirty="0" err="1"/>
              <a:t>trobada</a:t>
            </a:r>
            <a:r>
              <a:rPr lang="es-ES" dirty="0"/>
              <a:t>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3704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INSTRUCCIONS D’EVACUACIÓ DE L’ALUMNAT AMB MOBILITAT REDUÏDA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1900" dirty="0"/>
              <a:t>ÁLVARO GARCÍA CALVO (3R ESO A)</a:t>
            </a:r>
          </a:p>
          <a:p>
            <a:endParaRPr lang="es-ES" sz="1900" dirty="0"/>
          </a:p>
          <a:p>
            <a:pPr marL="64008" indent="0">
              <a:buNone/>
            </a:pPr>
            <a:r>
              <a:rPr lang="es-ES" sz="1900" dirty="0"/>
              <a:t>	</a:t>
            </a:r>
            <a:r>
              <a:rPr lang="es-ES" sz="1900" dirty="0" err="1" smtClean="0"/>
              <a:t>Pot</a:t>
            </a:r>
            <a:r>
              <a:rPr lang="es-ES" sz="1900" dirty="0" smtClean="0"/>
              <a:t> </a:t>
            </a:r>
            <a:r>
              <a:rPr lang="es-ES" sz="1900" dirty="0" err="1"/>
              <a:t>baixar</a:t>
            </a:r>
            <a:r>
              <a:rPr lang="es-ES" sz="1900" dirty="0"/>
              <a:t> les escales </a:t>
            </a:r>
            <a:r>
              <a:rPr lang="es-ES" sz="1900" dirty="0" err="1"/>
              <a:t>sense</a:t>
            </a:r>
            <a:r>
              <a:rPr lang="es-ES" sz="1900" dirty="0"/>
              <a:t> </a:t>
            </a:r>
            <a:r>
              <a:rPr lang="es-ES" sz="1900" dirty="0" err="1"/>
              <a:t>ajuda</a:t>
            </a:r>
            <a:r>
              <a:rPr lang="es-ES" sz="1900" dirty="0"/>
              <a:t>. A la planta </a:t>
            </a:r>
            <a:r>
              <a:rPr lang="es-ES" sz="1900" dirty="0" err="1"/>
              <a:t>baixa</a:t>
            </a:r>
            <a:r>
              <a:rPr lang="es-ES" sz="1900" dirty="0"/>
              <a:t> hi </a:t>
            </a:r>
            <a:r>
              <a:rPr lang="es-ES" sz="1900" dirty="0" err="1"/>
              <a:t>haurà</a:t>
            </a:r>
            <a:r>
              <a:rPr lang="es-ES" sz="1900" dirty="0"/>
              <a:t> una </a:t>
            </a:r>
            <a:r>
              <a:rPr lang="es-ES" sz="1900" dirty="0" err="1"/>
              <a:t>cadira</a:t>
            </a:r>
            <a:r>
              <a:rPr lang="es-ES" sz="1900" dirty="0"/>
              <a:t> de </a:t>
            </a:r>
            <a:r>
              <a:rPr lang="es-ES" sz="1900" dirty="0" err="1"/>
              <a:t>rodes</a:t>
            </a:r>
            <a:r>
              <a:rPr lang="es-ES" sz="1900" dirty="0"/>
              <a:t> </a:t>
            </a:r>
            <a:r>
              <a:rPr lang="es-ES" sz="1900" dirty="0" smtClean="0"/>
              <a:t>	i </a:t>
            </a:r>
            <a:r>
              <a:rPr lang="es-ES" sz="1900" dirty="0" err="1"/>
              <a:t>serà</a:t>
            </a:r>
            <a:r>
              <a:rPr lang="es-ES" sz="1900" dirty="0"/>
              <a:t> </a:t>
            </a:r>
            <a:r>
              <a:rPr lang="es-ES" sz="1900" dirty="0" err="1"/>
              <a:t>conduït</a:t>
            </a:r>
            <a:r>
              <a:rPr lang="es-ES" sz="1900" dirty="0"/>
              <a:t> per el </a:t>
            </a:r>
            <a:r>
              <a:rPr lang="es-ES" sz="1900" dirty="0" err="1"/>
              <a:t>professor</a:t>
            </a:r>
            <a:r>
              <a:rPr lang="es-ES" sz="1900" dirty="0"/>
              <a:t>/a </a:t>
            </a:r>
            <a:r>
              <a:rPr lang="es-ES" sz="1900" dirty="0" err="1"/>
              <a:t>designat</a:t>
            </a:r>
            <a:r>
              <a:rPr lang="es-ES" sz="1900" dirty="0"/>
              <a:t>/da al </a:t>
            </a:r>
            <a:r>
              <a:rPr lang="es-ES" sz="1900" dirty="0" err="1"/>
              <a:t>punt</a:t>
            </a:r>
            <a:r>
              <a:rPr lang="es-ES" sz="1900" dirty="0"/>
              <a:t> de </a:t>
            </a:r>
            <a:r>
              <a:rPr lang="es-ES" sz="1900" dirty="0" err="1"/>
              <a:t>trobada</a:t>
            </a:r>
            <a:r>
              <a:rPr lang="es-ES" sz="1900" dirty="0"/>
              <a:t>.</a:t>
            </a:r>
          </a:p>
          <a:p>
            <a:endParaRPr lang="es-ES" sz="1900" dirty="0"/>
          </a:p>
          <a:p>
            <a:endParaRPr lang="es-ES" sz="1900" dirty="0"/>
          </a:p>
          <a:p>
            <a:r>
              <a:rPr lang="es-ES" sz="1900" dirty="0"/>
              <a:t>AROA HEREDIA </a:t>
            </a:r>
            <a:r>
              <a:rPr lang="es-ES" sz="1900" dirty="0" err="1"/>
              <a:t>HEREDIA</a:t>
            </a:r>
            <a:r>
              <a:rPr lang="es-ES" sz="1900" dirty="0"/>
              <a:t> (3R ESO C) </a:t>
            </a:r>
          </a:p>
          <a:p>
            <a:endParaRPr lang="es-ES" sz="1900" dirty="0"/>
          </a:p>
          <a:p>
            <a:pPr marL="64008" indent="0">
              <a:buNone/>
            </a:pPr>
            <a:r>
              <a:rPr lang="es-ES" sz="1900" dirty="0" smtClean="0"/>
              <a:t>	El </a:t>
            </a:r>
            <a:r>
              <a:rPr lang="es-ES" sz="1900" dirty="0" err="1" smtClean="0"/>
              <a:t>professorat</a:t>
            </a:r>
            <a:r>
              <a:rPr lang="es-ES" sz="1900" dirty="0" smtClean="0"/>
              <a:t> </a:t>
            </a:r>
            <a:r>
              <a:rPr lang="es-ES" sz="1900" dirty="0" err="1" smtClean="0"/>
              <a:t>designat</a:t>
            </a:r>
            <a:r>
              <a:rPr lang="es-ES" sz="1900" dirty="0" smtClean="0"/>
              <a:t> la </a:t>
            </a:r>
            <a:r>
              <a:rPr lang="es-ES" sz="1900" dirty="0" err="1" smtClean="0"/>
              <a:t>baixarà</a:t>
            </a:r>
            <a:r>
              <a:rPr lang="es-ES" sz="1900" dirty="0" smtClean="0"/>
              <a:t> per les escales </a:t>
            </a:r>
            <a:r>
              <a:rPr lang="es-ES" sz="1900" dirty="0" err="1" smtClean="0"/>
              <a:t>amb</a:t>
            </a:r>
            <a:r>
              <a:rPr lang="es-ES" sz="1900" dirty="0" smtClean="0"/>
              <a:t> la </a:t>
            </a:r>
            <a:r>
              <a:rPr lang="es-ES" sz="1900" dirty="0" err="1" smtClean="0"/>
              <a:t>seva</a:t>
            </a:r>
            <a:r>
              <a:rPr lang="es-ES" sz="1900" dirty="0" smtClean="0"/>
              <a:t> </a:t>
            </a:r>
            <a:r>
              <a:rPr lang="es-ES" sz="1900" dirty="0" err="1" smtClean="0"/>
              <a:t>cadira</a:t>
            </a:r>
            <a:r>
              <a:rPr lang="es-ES" sz="1900" dirty="0" smtClean="0"/>
              <a:t>. Una vegada a la planta </a:t>
            </a:r>
            <a:r>
              <a:rPr lang="es-ES" sz="1900" dirty="0" err="1" smtClean="0"/>
              <a:t>baixa</a:t>
            </a:r>
            <a:r>
              <a:rPr lang="es-ES" sz="1900" dirty="0" smtClean="0"/>
              <a:t>, el/la </a:t>
            </a:r>
            <a:r>
              <a:rPr lang="es-ES" sz="1900" dirty="0" err="1" smtClean="0"/>
              <a:t>professor</a:t>
            </a:r>
            <a:r>
              <a:rPr lang="es-ES" sz="1900" dirty="0" smtClean="0"/>
              <a:t>/a </a:t>
            </a:r>
            <a:r>
              <a:rPr lang="es-ES" sz="1900" dirty="0" err="1"/>
              <a:t>designat</a:t>
            </a:r>
            <a:r>
              <a:rPr lang="es-ES" sz="1900" dirty="0"/>
              <a:t>/da la </a:t>
            </a:r>
            <a:r>
              <a:rPr lang="es-ES" sz="1900" dirty="0" err="1"/>
              <a:t>conduirà</a:t>
            </a:r>
            <a:r>
              <a:rPr lang="es-ES" sz="1900" dirty="0"/>
              <a:t> </a:t>
            </a:r>
            <a:r>
              <a:rPr lang="es-ES" sz="1900" dirty="0" smtClean="0"/>
              <a:t> </a:t>
            </a:r>
            <a:r>
              <a:rPr lang="es-ES" sz="1900" dirty="0" err="1"/>
              <a:t>amb</a:t>
            </a:r>
            <a:r>
              <a:rPr lang="es-ES" sz="1900" dirty="0"/>
              <a:t> la </a:t>
            </a:r>
            <a:r>
              <a:rPr lang="es-ES" sz="1900" dirty="0" err="1"/>
              <a:t>seva</a:t>
            </a:r>
            <a:r>
              <a:rPr lang="es-ES" sz="1900" dirty="0"/>
              <a:t> </a:t>
            </a:r>
            <a:r>
              <a:rPr lang="es-ES" sz="1900" dirty="0" err="1"/>
              <a:t>cadira</a:t>
            </a:r>
            <a:r>
              <a:rPr lang="es-ES" sz="1900" dirty="0"/>
              <a:t> </a:t>
            </a:r>
            <a:r>
              <a:rPr lang="es-ES" sz="1900" dirty="0" smtClean="0"/>
              <a:t>	al </a:t>
            </a:r>
            <a:r>
              <a:rPr lang="es-ES" sz="1900" dirty="0" err="1"/>
              <a:t>punt</a:t>
            </a:r>
            <a:r>
              <a:rPr lang="es-ES" sz="1900" dirty="0"/>
              <a:t> de </a:t>
            </a:r>
            <a:r>
              <a:rPr lang="es-ES" sz="1900" dirty="0" err="1"/>
              <a:t>trobada</a:t>
            </a:r>
            <a:r>
              <a:rPr lang="es-ES" sz="1900" dirty="0"/>
              <a:t>.</a:t>
            </a:r>
          </a:p>
          <a:p>
            <a:endParaRPr lang="es-ES" sz="1900" dirty="0"/>
          </a:p>
          <a:p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2748469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INSTRUCCIONS DAVANT UNA SITUACIÓ D’EMERGÈNCIA</a:t>
            </a:r>
            <a:br>
              <a:rPr lang="es-ES" dirty="0"/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endParaRPr lang="es-ES" dirty="0" smtClean="0"/>
          </a:p>
          <a:p>
            <a:pPr marL="64008" indent="0" algn="ctr">
              <a:buNone/>
            </a:pPr>
            <a:endParaRPr lang="es-ES" dirty="0"/>
          </a:p>
          <a:p>
            <a:pPr marL="64008" indent="0" algn="ctr">
              <a:buNone/>
            </a:pPr>
            <a:endParaRPr lang="es-ES" dirty="0" smtClean="0"/>
          </a:p>
          <a:p>
            <a:pPr marL="64008" indent="0" algn="ctr">
              <a:buNone/>
            </a:pPr>
            <a:r>
              <a:rPr lang="es-ES" dirty="0" smtClean="0"/>
              <a:t>NO ARRISQUEU LA VOSTRA INTEGRITAT FÍSICA EN CAP CAS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867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EQUIPS D’EMERGÈNCIA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CAP D’EMERGÈNCIA </a:t>
            </a:r>
            <a:r>
              <a:rPr lang="ca-ES" dirty="0" smtClean="0"/>
              <a:t>: DIRECTORA DEL CENTRE EDUCATIU</a:t>
            </a:r>
          </a:p>
          <a:p>
            <a:r>
              <a:rPr lang="es-ES" dirty="0" smtClean="0"/>
              <a:t>CENTRE DE CONTROL: CONSERGERIA</a:t>
            </a:r>
          </a:p>
          <a:p>
            <a:r>
              <a:rPr lang="ca-ES" dirty="0"/>
              <a:t>EQUIP </a:t>
            </a:r>
            <a:r>
              <a:rPr lang="ca-ES" dirty="0" smtClean="0"/>
              <a:t>D’INTERVENCIÓ:</a:t>
            </a:r>
          </a:p>
          <a:p>
            <a:pPr marL="64008" indent="0">
              <a:buNone/>
            </a:pPr>
            <a:r>
              <a:rPr lang="es-ES_tradnl" dirty="0"/>
              <a:t> 	</a:t>
            </a:r>
            <a:r>
              <a:rPr lang="es-ES_tradnl" dirty="0" smtClean="0"/>
              <a:t>- PERSONA DE MANTENIMENT</a:t>
            </a:r>
          </a:p>
          <a:p>
            <a:pPr marL="64008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  - SECRETÀRIA</a:t>
            </a:r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383440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INSTRUCCIONS DAVANT UNA SITUACIÓ D’EMERGÈNCIA</a:t>
            </a:r>
            <a:br>
              <a:rPr lang="es-ES" dirty="0"/>
            </a:br>
            <a:r>
              <a:rPr lang="es-ES" dirty="0"/>
              <a:t>PROFESSORAT DE GUÀRDIA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ES" dirty="0" smtClean="0"/>
              <a:t>ABANS QUE SONI L’ALARMA 10 VEGADES LA CAP D’EMERGÈNCIA ES POSARÀ EN CONTACTE AMB EL </a:t>
            </a:r>
            <a:r>
              <a:rPr lang="es-ES" u="sng" dirty="0" smtClean="0"/>
              <a:t>COORDINADOR DE GUÀRDIES</a:t>
            </a:r>
            <a:r>
              <a:rPr lang="es-ES" dirty="0" smtClean="0"/>
              <a:t> PER ORGANITZAR EL PROFESSORAT, JA QUE HA D’HAVER, ALMENYS, 2 PROFESSORS DE GUÀRDIA PER A LA PRIMERA PLANTA I 2 PROFESSORS DE GUÀRDIA MÉS PER A LA SEGONA. SI NO HI HA PROFESSORS DE GUÀRDIA SUFICIENTS EL CAP D’ENERGÈNCIA ENVIARÀ ALGÚ DE SUPORT.</a:t>
            </a:r>
          </a:p>
          <a:p>
            <a:pPr marL="64008" indent="0">
              <a:buNone/>
            </a:pPr>
            <a:endParaRPr lang="es-ES" dirty="0" smtClean="0"/>
          </a:p>
          <a:p>
            <a:pPr marL="578358" indent="-514350">
              <a:buAutoNum type="arabicPeriod"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521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INSTRUCCIONS DAVANT UNA SITUACIÓ D’EMERGÈNCIA</a:t>
            </a:r>
            <a:br>
              <a:rPr lang="es-ES" dirty="0" smtClean="0"/>
            </a:br>
            <a:r>
              <a:rPr lang="es-ES" dirty="0" smtClean="0"/>
              <a:t>PROFESSORAT DE GUÀRDIA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ELS 2 PROFESSORS DE GUÀRDIA PER PLANTA S’HAN DE SITUAR:</a:t>
            </a:r>
          </a:p>
          <a:p>
            <a:pPr marL="64008" indent="0">
              <a:buNone/>
            </a:pPr>
            <a:r>
              <a:rPr lang="es-ES" dirty="0"/>
              <a:t>	</a:t>
            </a:r>
            <a:r>
              <a:rPr lang="es-ES" dirty="0" smtClean="0"/>
              <a:t>- UN DAVANT L’ASCENSOR PER GUIAR 	ALS OCUPANTS PER EVACUAR 	L’ESCALA QUE DUU AL HALL</a:t>
            </a:r>
          </a:p>
          <a:p>
            <a:pPr marL="64008" indent="0">
              <a:buNone/>
            </a:pPr>
            <a:r>
              <a:rPr lang="es-ES" dirty="0"/>
              <a:t> </a:t>
            </a:r>
            <a:r>
              <a:rPr lang="es-ES" dirty="0" smtClean="0"/>
              <a:t>       - L’ALTRE AL COSTAT DE L’ESCALA DEL 	   BAR PER GUIAR ALS OCUPANTS PER</a:t>
            </a:r>
          </a:p>
          <a:p>
            <a:pPr marL="64008" indent="0">
              <a:buNone/>
            </a:pPr>
            <a:r>
              <a:rPr lang="es-ES" dirty="0"/>
              <a:t>	 </a:t>
            </a:r>
            <a:r>
              <a:rPr lang="es-ES" dirty="0" smtClean="0"/>
              <a:t>  EVACUAR L’ESCALA QUE DUU AL </a:t>
            </a:r>
          </a:p>
          <a:p>
            <a:pPr marL="64008" indent="0">
              <a:buNone/>
            </a:pPr>
            <a:r>
              <a:rPr lang="es-ES" dirty="0"/>
              <a:t> </a:t>
            </a:r>
            <a:r>
              <a:rPr lang="es-ES" dirty="0" smtClean="0"/>
              <a:t>          BAR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3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INSTRUCCIONS DAVANT UNA SITUACIÓ D’EMERGÈNCIA</a:t>
            </a:r>
            <a:br>
              <a:rPr lang="es-ES" dirty="0"/>
            </a:br>
            <a:r>
              <a:rPr lang="es-ES" dirty="0"/>
              <a:t>PROFESSORAT DE GUÀRDIA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L’ORDRE D’EVACUACIÓ ÉS: PRIMER LA PRIMERA PLANTA, DESPRÉS LA SEGONA I DESPRÉS LA TERCERA</a:t>
            </a:r>
          </a:p>
          <a:p>
            <a:r>
              <a:rPr lang="es-ES" dirty="0" smtClean="0"/>
              <a:t>EL DESALLOTJAMENT DE CADA PLANTA S’HA DE FER PER GRUPS. EN PRIMER LLOC, S’HAN D’EVACUAR ELS MÉS PRÒXIMS A LES ESCALES I EN SEQÜÈNCIA ORDENADA, DE MANERA QUE NO ES MESCLIN ELS GRUPS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798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INSTRUCCIONS DAVANT UNA SITUACIÓ D’EMERGÈNCIA</a:t>
            </a:r>
            <a:br>
              <a:rPr lang="es-ES" dirty="0"/>
            </a:br>
            <a:r>
              <a:rPr lang="es-ES" dirty="0"/>
              <a:t>PROFESSORAT DE GUÀRDIA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UNA VEGADA BUIDADA LA SEVA PART EL PROFESSORAT DE GUÀRDIA PUJARÀ LES ESCALES PER INDICAR AL PROFESSORAT DE GUÀRDIA QUE ESTIGUI A DALT QUE JA POT COMENÇAR A EVACUAR LA SEVA PART</a:t>
            </a:r>
          </a:p>
          <a:p>
            <a:r>
              <a:rPr lang="es-ES" dirty="0" smtClean="0"/>
              <a:t>DESPRÉS TORNARÀ A BAIXAR A LA SEVA ZONA, PER VERIFICAR QUE NO QUEDA NINGÚ ENDARRERIT, ESPECIALMENT ALS LAVABOS, DESPATXOS, SALES DE REUNIÓ I MAGATZEMS, I UNA VEGADA REVISAT BAIXA A INFORMAR AL CAP D’EMERGÈNCIA A CONSERGERIA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769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INSTRUCCIONS PER AL PROFESSORAT QUE ESTÀ AMB L’ALUMNAT DINS L’AULA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4008" indent="0">
              <a:buNone/>
            </a:pPr>
            <a:r>
              <a:rPr lang="ca-ES" cap="all" dirty="0" smtClean="0"/>
              <a:t>1. S’ha de mantenir l’ordre  entre  l’alumnat  i no deixar que agafin cap objecte personal </a:t>
            </a:r>
          </a:p>
          <a:p>
            <a:pPr marL="64008" indent="0">
              <a:buNone/>
            </a:pPr>
            <a:r>
              <a:rPr lang="ca-ES" cap="all" dirty="0" smtClean="0"/>
              <a:t>2. S’ha de respectar l’ordre d’evacuació. No deixeu sortir cap alumne/a fins que no ho hagi fet el grup precedent.</a:t>
            </a:r>
          </a:p>
          <a:p>
            <a:pPr marL="64008" indent="0">
              <a:buNone/>
            </a:pPr>
            <a:r>
              <a:rPr lang="ca-ES" cap="all" dirty="0" smtClean="0"/>
              <a:t> 3. Tanqueu totes les finestres per evitar la possible propagació del foc. </a:t>
            </a:r>
          </a:p>
          <a:p>
            <a:pPr marL="64008" indent="0">
              <a:buNone/>
            </a:pPr>
            <a:r>
              <a:rPr lang="ca-ES" cap="all" dirty="0" smtClean="0"/>
              <a:t>.</a:t>
            </a:r>
            <a:endParaRPr lang="ca-ES" cap="all" dirty="0"/>
          </a:p>
        </p:txBody>
      </p:sp>
    </p:spTree>
    <p:extLst>
      <p:ext uri="{BB962C8B-B14F-4D97-AF65-F5344CB8AC3E}">
        <p14:creationId xmlns:p14="http://schemas.microsoft.com/office/powerpoint/2010/main" val="13151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INSTRUCCIONS PER AL PROFESSORAT QUE ESTÀ AMB L’ALUMNAT DINS L’AULA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ca-ES" cap="all" dirty="0"/>
              <a:t>4. En sortir, agafeu la llista de classe i tanqueu la porta de l’aula (sense clau). S’ha d’assegurar que no quedi ningú dins l’aula. </a:t>
            </a:r>
          </a:p>
          <a:p>
            <a:pPr marL="64008" indent="0">
              <a:buNone/>
            </a:pPr>
            <a:r>
              <a:rPr lang="ca-ES" cap="all" dirty="0"/>
              <a:t>5. Acompanyeu el grup fins al punt de trobada. Feu el recompte d’alumnes i no els deixeu fugir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863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INSTRUCCIONS DAVANT UNA SITUACIÓ D’EMERGÈNCIA</a:t>
            </a:r>
            <a:br>
              <a:rPr lang="es-ES" dirty="0"/>
            </a:br>
            <a:r>
              <a:rPr lang="es-ES" dirty="0" smtClean="0"/>
              <a:t>PROFESSORAT SENSE CLASSE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HEU D’ANAR AL PROFESSORAT DE GUÀRDIA PER POSAR-VOS A LA SEVA DISPOSICIÓ, ALESHORES FAREU EL MATEIX QUE ELLS. SI NO VOS NECESSITA, ANIREU AL PUNT DE CONCENTRACIÓ (PISTES ESPORTIVES)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673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670</Words>
  <Application>Microsoft Office PowerPoint</Application>
  <PresentationFormat>Presentación en pantalla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Brío</vt:lpstr>
      <vt:lpstr>Presentación de PowerPoint</vt:lpstr>
      <vt:lpstr>EQUIPS D’EMERGÈNCIA</vt:lpstr>
      <vt:lpstr>INSTRUCCIONS DAVANT UNA SITUACIÓ D’EMERGÈNCIA PROFESSORAT DE GUÀRDIA</vt:lpstr>
      <vt:lpstr>INSTRUCCIONS DAVANT UNA SITUACIÓ D’EMERGÈNCIA PROFESSORAT DE GUÀRDIA</vt:lpstr>
      <vt:lpstr>INSTRUCCIONS DAVANT UNA SITUACIÓ D’EMERGÈNCIA PROFESSORAT DE GUÀRDIA</vt:lpstr>
      <vt:lpstr>INSTRUCCIONS DAVANT UNA SITUACIÓ D’EMERGÈNCIA PROFESSORAT DE GUÀRDIA</vt:lpstr>
      <vt:lpstr>INSTRUCCIONS PER AL PROFESSORAT QUE ESTÀ AMB L’ALUMNAT DINS L’AULA</vt:lpstr>
      <vt:lpstr>INSTRUCCIONS PER AL PROFESSORAT QUE ESTÀ AMB L’ALUMNAT DINS L’AULA</vt:lpstr>
      <vt:lpstr>INSTRUCCIONS DAVANT UNA SITUACIÓ D’EMERGÈNCIA PROFESSORAT SENSE CLASSE</vt:lpstr>
      <vt:lpstr>INSTRUCCIONS PER ALS EQUIPS D’INTERVENCIÓ</vt:lpstr>
      <vt:lpstr>INSTRUCCIONS PER ALS EQUIPS D’INTERVENCIÓ</vt:lpstr>
      <vt:lpstr>INSTRUCCIONS PER EL PERSONAL NO DOCENT</vt:lpstr>
      <vt:lpstr>INSTRUCCIONS DAVANT UNA SITUACIÓ D’EMERGÈNCIA DURADA DEL SIMULACRE</vt:lpstr>
      <vt:lpstr>INSTRUCCIONS D’EVACUACIÓ DE L’ALUMNAT AMB MOBILITAT REDUÏDA</vt:lpstr>
      <vt:lpstr>INSTRUCCIONS D’EVACUACIÓ DE L’ALUMNAT AMB MOBILITAT REDUÏDA</vt:lpstr>
      <vt:lpstr>INSTRUCCIONS D’EVACUACIÓ DE L’ALUMNAT AMB MOBILITAT REDUÏDA</vt:lpstr>
      <vt:lpstr>INSTRUCCIONS DAVANT UNA SITUACIÓ D’EMERGÈNCIA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Departament de Català (depcatala)</cp:lastModifiedBy>
  <cp:revision>19</cp:revision>
  <cp:lastPrinted>2018-01-17T09:15:29Z</cp:lastPrinted>
  <dcterms:created xsi:type="dcterms:W3CDTF">2018-01-03T08:38:01Z</dcterms:created>
  <dcterms:modified xsi:type="dcterms:W3CDTF">2018-09-17T11:12:08Z</dcterms:modified>
</cp:coreProperties>
</file>